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6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F7C33C8-559E-AA4C-BF7E-49324C6CD419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813113-EB5A-C331-CF51-EE03ADDC01D6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2A8F469-D5D5-83C4-03B6-C72DB5945E98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A1CC14-9DFB-343D-6C31-62CD12FFC48F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9AED3EB4-595C-8C52-9952-1725718AF44C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6C5967-FA6C-43AB-5396-AEDBDD775A9A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F1CDF6B-BCDA-9AB4-D6A7-F0F63766F0CA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D3FCD7-52FF-756B-A973-5A18521ADC2D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CAF2DD76-1C28-24EF-F188-64501ABF3CB0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3B7B36-92A0-300F-955B-1C165C50FEA6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39B11660-2F5E-F44E-3409-B599C3413A68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59F248-1148-F0EB-A732-4C9BBB68CAE3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FF4E886-8CF1-389E-60FB-4231589CAFA2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CB2A44-F213-7145-BFD0-51A8E9DCABBB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227A819B-4DAF-3081-87A7-B588869CFFCB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6FD8EF-72C1-38E0-A06E-D70F02427A2D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7E31684-FBC1-A147-54DC-DF1201D96213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51B747-71B3-21A1-9D5B-7332053120C3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0ADFA92-0A18-0B3D-2334-3F3697977CFA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C5C3D7-A5A9-A077-F6BC-D5D360D45488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8883C331-6F04-6165-5439-7D9AB02926AB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30E9E2-DFDE-DEE0-DC0C-31819F960E7C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35A5E42F-8C74-D23B-C25A-B996BF7A4F4E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8BD065-69BB-E6DD-094B-EEA69BA39D66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12D92C4-D285-2C62-5B73-7A57F0DCC29C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EEC862-6C94-6A50-EE33-ED87382477BE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9CF43A6-4480-4024-8899-345A3B150525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4C69E0-D821-5C8C-9038-EC6D12FBF1BB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F2ACDB6E-A465-AAC6-DCD4-7B0608A5238C}"/>
              </a:ext>
            </a:extLst>
          </p:cNvPr>
          <p:cNvSpPr/>
          <p:nvPr/>
        </p:nvSpPr>
        <p:spPr>
          <a:xfrm>
            <a:off x="14909800" y="8839200"/>
            <a:ext cx="1346200" cy="26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CD7364-026B-88E5-2CF9-4C2A61C5D560}"/>
              </a:ext>
            </a:extLst>
          </p:cNvPr>
          <p:cNvSpPr txBox="1"/>
          <p:nvPr/>
        </p:nvSpPr>
        <p:spPr>
          <a:xfrm>
            <a:off x="14986000" y="8839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Gaza 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30</Words>
  <Application>Microsoft Office PowerPoint</Application>
  <PresentationFormat>Personalizzato</PresentationFormat>
  <Paragraphs>15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Utente</cp:lastModifiedBy>
  <cp:revision>4</cp:revision>
  <dcterms:created xsi:type="dcterms:W3CDTF">2006-08-16T00:00:00Z</dcterms:created>
  <dcterms:modified xsi:type="dcterms:W3CDTF">2026-02-25T15:05:48Z</dcterms:modified>
</cp:coreProperties>
</file>